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38559-E69D-4BC8-8401-8913549D427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9BAE4-FCE4-4C3B-833D-72216074708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by user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(4:3)</PresentationFormat>
  <Paragraphs>2</Paragraphs>
  <Slides>237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237</vt:i4>
      </vt:variant>
    </vt:vector>
  </HeadingPairs>
  <TitlesOfParts>
    <vt:vector size="238" baseType="lpstr">
      <vt:lpstr>Office Theme</vt:lpstr>
      <vt:lpstr>Photo Album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user</dc:creator>
  <cp:lastModifiedBy>user</cp:lastModifiedBy>
  <cp:revision>1</cp:revision>
  <dcterms:created xsi:type="dcterms:W3CDTF">2020-11-05T07:30:00Z</dcterms:created>
  <dcterms:modified xsi:type="dcterms:W3CDTF">2020-11-05T07:31:05Z</dcterms:modified>
</cp:coreProperties>
</file>